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95" r:id="rId4"/>
    <p:sldMasterId id="2147483696" r:id="rId5"/>
    <p:sldMasterId id="2147483697" r:id="rId6"/>
    <p:sldMasterId id="2147483698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11" Type="http://schemas.openxmlformats.org/officeDocument/2006/relationships/slide" Target="slides/slide3.xml"/><Relationship Id="rId33" Type="http://schemas.openxmlformats.org/officeDocument/2006/relationships/slide" Target="slides/slide25.xml"/><Relationship Id="rId10" Type="http://schemas.openxmlformats.org/officeDocument/2006/relationships/slide" Target="slides/slide2.xml"/><Relationship Id="rId32" Type="http://schemas.openxmlformats.org/officeDocument/2006/relationships/slide" Target="slides/slide24.xml"/><Relationship Id="rId13" Type="http://schemas.openxmlformats.org/officeDocument/2006/relationships/slide" Target="slides/slide5.xml"/><Relationship Id="rId35" Type="http://schemas.openxmlformats.org/officeDocument/2006/relationships/slide" Target="slides/slide27.xml"/><Relationship Id="rId12" Type="http://schemas.openxmlformats.org/officeDocument/2006/relationships/slide" Target="slides/slide4.xml"/><Relationship Id="rId34" Type="http://schemas.openxmlformats.org/officeDocument/2006/relationships/slide" Target="slides/slide26.xml"/><Relationship Id="rId15" Type="http://schemas.openxmlformats.org/officeDocument/2006/relationships/slide" Target="slides/slide7.xml"/><Relationship Id="rId37" Type="http://schemas.openxmlformats.org/officeDocument/2006/relationships/slide" Target="slides/slide29.xml"/><Relationship Id="rId14" Type="http://schemas.openxmlformats.org/officeDocument/2006/relationships/slide" Target="slides/slide6.xml"/><Relationship Id="rId36" Type="http://schemas.openxmlformats.org/officeDocument/2006/relationships/slide" Target="slides/slide28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38" Type="http://schemas.openxmlformats.org/officeDocument/2006/relationships/slide" Target="slides/slide30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15cf9a69ad_2_52:notes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anchorCtr="0" anchor="t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215cf9a69ad_2_52:notes"/>
          <p:cNvSpPr/>
          <p:nvPr>
            <p:ph idx="2" type="sldImg"/>
          </p:nvPr>
        </p:nvSpPr>
        <p:spPr>
          <a:xfrm>
            <a:off x="1143208" y="685791"/>
            <a:ext cx="457221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15cf9a69ad_2_217:notes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anchorCtr="0" anchor="t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g215cf9a69ad_2_217:notes"/>
          <p:cNvSpPr/>
          <p:nvPr>
            <p:ph idx="2" type="sldImg"/>
          </p:nvPr>
        </p:nvSpPr>
        <p:spPr>
          <a:xfrm>
            <a:off x="1143208" y="685791"/>
            <a:ext cx="457221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15cf9a69ad_2_223:notes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anchorCtr="0" anchor="t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215cf9a69ad_2_223:notes"/>
          <p:cNvSpPr/>
          <p:nvPr>
            <p:ph idx="2" type="sldImg"/>
          </p:nvPr>
        </p:nvSpPr>
        <p:spPr>
          <a:xfrm>
            <a:off x="1143208" y="685791"/>
            <a:ext cx="457221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15cf9a69ad_2_227:notes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anchorCtr="0" anchor="t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215cf9a69ad_2_227:notes"/>
          <p:cNvSpPr/>
          <p:nvPr>
            <p:ph idx="2" type="sldImg"/>
          </p:nvPr>
        </p:nvSpPr>
        <p:spPr>
          <a:xfrm>
            <a:off x="1143208" y="685791"/>
            <a:ext cx="457221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15cf9a69ad_2_233:notes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anchorCtr="0" anchor="t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g215cf9a69ad_2_233:notes"/>
          <p:cNvSpPr/>
          <p:nvPr>
            <p:ph idx="2" type="sldImg"/>
          </p:nvPr>
        </p:nvSpPr>
        <p:spPr>
          <a:xfrm>
            <a:off x="1143208" y="685791"/>
            <a:ext cx="457221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15cf9a69ad_2_249:notes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anchorCtr="0" anchor="t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g215cf9a69ad_2_249:notes"/>
          <p:cNvSpPr/>
          <p:nvPr>
            <p:ph idx="2" type="sldImg"/>
          </p:nvPr>
        </p:nvSpPr>
        <p:spPr>
          <a:xfrm>
            <a:off x="1143208" y="685791"/>
            <a:ext cx="457221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15cf9a69ad_2_254:notes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anchorCtr="0" anchor="t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g215cf9a69ad_2_254:notes"/>
          <p:cNvSpPr/>
          <p:nvPr>
            <p:ph idx="2" type="sldImg"/>
          </p:nvPr>
        </p:nvSpPr>
        <p:spPr>
          <a:xfrm>
            <a:off x="1143208" y="685791"/>
            <a:ext cx="457221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15cf9a69ad_2_260:notes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anchorCtr="0" anchor="t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g215cf9a69ad_2_260:notes"/>
          <p:cNvSpPr/>
          <p:nvPr>
            <p:ph idx="2" type="sldImg"/>
          </p:nvPr>
        </p:nvSpPr>
        <p:spPr>
          <a:xfrm>
            <a:off x="1143208" y="685791"/>
            <a:ext cx="457221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15cf9a69ad_2_266:notes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anchorCtr="0" anchor="t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g215cf9a69ad_2_266:notes"/>
          <p:cNvSpPr/>
          <p:nvPr>
            <p:ph idx="2" type="sldImg"/>
          </p:nvPr>
        </p:nvSpPr>
        <p:spPr>
          <a:xfrm>
            <a:off x="1143208" y="685791"/>
            <a:ext cx="457221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15cf9a69ad_2_271:notes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anchorCtr="0" anchor="t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g215cf9a69ad_2_271:notes"/>
          <p:cNvSpPr/>
          <p:nvPr>
            <p:ph idx="2" type="sldImg"/>
          </p:nvPr>
        </p:nvSpPr>
        <p:spPr>
          <a:xfrm>
            <a:off x="1143208" y="685791"/>
            <a:ext cx="457221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15cf9a69ad_2_277:notes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anchorCtr="0" anchor="t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215cf9a69ad_2_277:notes"/>
          <p:cNvSpPr/>
          <p:nvPr>
            <p:ph idx="2" type="sldImg"/>
          </p:nvPr>
        </p:nvSpPr>
        <p:spPr>
          <a:xfrm>
            <a:off x="1143208" y="685791"/>
            <a:ext cx="457221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15cf9a69ad_2_58:notes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anchorCtr="0" anchor="t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215cf9a69ad_2_58:notes"/>
          <p:cNvSpPr/>
          <p:nvPr>
            <p:ph idx="2" type="sldImg"/>
          </p:nvPr>
        </p:nvSpPr>
        <p:spPr>
          <a:xfrm>
            <a:off x="1143208" y="685791"/>
            <a:ext cx="457221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15cf9a69ad_2_283:notes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anchorCtr="0" anchor="t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g215cf9a69ad_2_283:notes"/>
          <p:cNvSpPr/>
          <p:nvPr>
            <p:ph idx="2" type="sldImg"/>
          </p:nvPr>
        </p:nvSpPr>
        <p:spPr>
          <a:xfrm>
            <a:off x="1143208" y="685791"/>
            <a:ext cx="457221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15cf9a69ad_2_289:notes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anchorCtr="0" anchor="t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g215cf9a69ad_2_289:notes"/>
          <p:cNvSpPr/>
          <p:nvPr>
            <p:ph idx="2" type="sldImg"/>
          </p:nvPr>
        </p:nvSpPr>
        <p:spPr>
          <a:xfrm>
            <a:off x="1143208" y="685791"/>
            <a:ext cx="457221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15cf9a69ad_2_295:notes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anchorCtr="0" anchor="t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g215cf9a69ad_2_295:notes"/>
          <p:cNvSpPr/>
          <p:nvPr>
            <p:ph idx="2" type="sldImg"/>
          </p:nvPr>
        </p:nvSpPr>
        <p:spPr>
          <a:xfrm>
            <a:off x="1143208" y="685791"/>
            <a:ext cx="457221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15cf9a69ad_2_301:notes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anchorCtr="0" anchor="t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g215cf9a69ad_2_301:notes"/>
          <p:cNvSpPr/>
          <p:nvPr>
            <p:ph idx="2" type="sldImg"/>
          </p:nvPr>
        </p:nvSpPr>
        <p:spPr>
          <a:xfrm>
            <a:off x="1143208" y="685791"/>
            <a:ext cx="457221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15cf9a69ad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215cf9a69ad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15cf9a69ad_2_309:notes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anchorCtr="0" anchor="t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g215cf9a69ad_2_309:notes"/>
          <p:cNvSpPr/>
          <p:nvPr>
            <p:ph idx="2" type="sldImg"/>
          </p:nvPr>
        </p:nvSpPr>
        <p:spPr>
          <a:xfrm>
            <a:off x="1143208" y="685791"/>
            <a:ext cx="457221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15cf9a69ad_2_313:notes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anchorCtr="0" anchor="t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g215cf9a69ad_2_313:notes"/>
          <p:cNvSpPr/>
          <p:nvPr>
            <p:ph idx="2" type="sldImg"/>
          </p:nvPr>
        </p:nvSpPr>
        <p:spPr>
          <a:xfrm>
            <a:off x="1143208" y="685791"/>
            <a:ext cx="457221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15cf9a69ad_2_318:notes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anchorCtr="0" anchor="t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g215cf9a69ad_2_318:notes"/>
          <p:cNvSpPr/>
          <p:nvPr>
            <p:ph idx="2" type="sldImg"/>
          </p:nvPr>
        </p:nvSpPr>
        <p:spPr>
          <a:xfrm>
            <a:off x="1143208" y="685791"/>
            <a:ext cx="457221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15cf9a69ad_2_323:notes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anchorCtr="0" anchor="t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g215cf9a69ad_2_323:notes"/>
          <p:cNvSpPr/>
          <p:nvPr>
            <p:ph idx="2" type="sldImg"/>
          </p:nvPr>
        </p:nvSpPr>
        <p:spPr>
          <a:xfrm>
            <a:off x="1143208" y="685791"/>
            <a:ext cx="457221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15cf9a69a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215cf9a69a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15cf9a69ad_2_69:notes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anchorCtr="0" anchor="t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215cf9a69ad_2_69:notes"/>
          <p:cNvSpPr/>
          <p:nvPr>
            <p:ph idx="2" type="sldImg"/>
          </p:nvPr>
        </p:nvSpPr>
        <p:spPr>
          <a:xfrm>
            <a:off x="1143208" y="685791"/>
            <a:ext cx="457221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15cf9a69ad_2_328:notes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anchorCtr="0" anchor="t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g215cf9a69ad_2_328:notes"/>
          <p:cNvSpPr/>
          <p:nvPr>
            <p:ph idx="2" type="sldImg"/>
          </p:nvPr>
        </p:nvSpPr>
        <p:spPr>
          <a:xfrm>
            <a:off x="1143208" y="685791"/>
            <a:ext cx="457221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15cf9a69ad_2_125:notes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anchorCtr="0" anchor="t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215cf9a69ad_2_125:notes"/>
          <p:cNvSpPr/>
          <p:nvPr>
            <p:ph idx="2" type="sldImg"/>
          </p:nvPr>
        </p:nvSpPr>
        <p:spPr>
          <a:xfrm>
            <a:off x="1143208" y="685791"/>
            <a:ext cx="457221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15cf9a69ad_2_129:notes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anchorCtr="0" anchor="t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215cf9a69ad_2_129:notes"/>
          <p:cNvSpPr/>
          <p:nvPr>
            <p:ph idx="2" type="sldImg"/>
          </p:nvPr>
        </p:nvSpPr>
        <p:spPr>
          <a:xfrm>
            <a:off x="1143208" y="685791"/>
            <a:ext cx="457221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15cf9a69ad_2_184:notes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anchorCtr="0" anchor="t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215cf9a69ad_2_184:notes"/>
          <p:cNvSpPr/>
          <p:nvPr>
            <p:ph idx="2" type="sldImg"/>
          </p:nvPr>
        </p:nvSpPr>
        <p:spPr>
          <a:xfrm>
            <a:off x="1143208" y="685791"/>
            <a:ext cx="457221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15cf9a69ad_2_203:notes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anchorCtr="0" anchor="t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g215cf9a69ad_2_203:notes"/>
          <p:cNvSpPr/>
          <p:nvPr>
            <p:ph idx="2" type="sldImg"/>
          </p:nvPr>
        </p:nvSpPr>
        <p:spPr>
          <a:xfrm>
            <a:off x="1143208" y="685791"/>
            <a:ext cx="457221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15cf9a69ad_2_306:notes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anchorCtr="0" anchor="t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215cf9a69ad_2_306:notes"/>
          <p:cNvSpPr/>
          <p:nvPr>
            <p:ph idx="2" type="sldImg"/>
          </p:nvPr>
        </p:nvSpPr>
        <p:spPr>
          <a:xfrm>
            <a:off x="1143208" y="685791"/>
            <a:ext cx="457221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15cf9a69ad_2_212:notes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anchorCtr="0" anchor="t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215cf9a69ad_2_212:notes"/>
          <p:cNvSpPr/>
          <p:nvPr>
            <p:ph idx="2" type="sldImg"/>
          </p:nvPr>
        </p:nvSpPr>
        <p:spPr>
          <a:xfrm>
            <a:off x="1143208" y="685791"/>
            <a:ext cx="457221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/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" type="subTitle"/>
          </p:nvPr>
        </p:nvSpPr>
        <p:spPr>
          <a:xfrm>
            <a:off x="457110" y="1203390"/>
            <a:ext cx="822933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/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17"/>
          <p:cNvSpPr txBox="1"/>
          <p:nvPr>
            <p:ph idx="1" type="body"/>
          </p:nvPr>
        </p:nvSpPr>
        <p:spPr>
          <a:xfrm>
            <a:off x="457110" y="1203390"/>
            <a:ext cx="822933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8"/>
          <p:cNvSpPr txBox="1"/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8"/>
          <p:cNvSpPr txBox="1"/>
          <p:nvPr>
            <p:ph idx="1" type="body"/>
          </p:nvPr>
        </p:nvSpPr>
        <p:spPr>
          <a:xfrm>
            <a:off x="457110" y="1203390"/>
            <a:ext cx="401571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2" type="body"/>
          </p:nvPr>
        </p:nvSpPr>
        <p:spPr>
          <a:xfrm>
            <a:off x="4673970" y="1203390"/>
            <a:ext cx="401571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 txBox="1"/>
          <p:nvPr>
            <p:ph idx="1" type="subTitle"/>
          </p:nvPr>
        </p:nvSpPr>
        <p:spPr>
          <a:xfrm>
            <a:off x="457110" y="205200"/>
            <a:ext cx="8229330" cy="398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0"/>
          <p:cNvSpPr txBox="1"/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" type="body"/>
          </p:nvPr>
        </p:nvSpPr>
        <p:spPr>
          <a:xfrm>
            <a:off x="457110" y="120339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2" type="body"/>
          </p:nvPr>
        </p:nvSpPr>
        <p:spPr>
          <a:xfrm>
            <a:off x="4673970" y="1203390"/>
            <a:ext cx="401571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3" type="body"/>
          </p:nvPr>
        </p:nvSpPr>
        <p:spPr>
          <a:xfrm>
            <a:off x="457110" y="276156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>
            <a:off x="457110" y="1203390"/>
            <a:ext cx="401571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2" type="body"/>
          </p:nvPr>
        </p:nvSpPr>
        <p:spPr>
          <a:xfrm>
            <a:off x="4673970" y="120339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3" type="body"/>
          </p:nvPr>
        </p:nvSpPr>
        <p:spPr>
          <a:xfrm>
            <a:off x="4673970" y="276156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2"/>
          <p:cNvSpPr txBox="1"/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" type="body"/>
          </p:nvPr>
        </p:nvSpPr>
        <p:spPr>
          <a:xfrm>
            <a:off x="457110" y="120339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2" type="body"/>
          </p:nvPr>
        </p:nvSpPr>
        <p:spPr>
          <a:xfrm>
            <a:off x="4673970" y="120339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3" type="body"/>
          </p:nvPr>
        </p:nvSpPr>
        <p:spPr>
          <a:xfrm>
            <a:off x="457110" y="2761560"/>
            <a:ext cx="822933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3"/>
          <p:cNvSpPr txBox="1"/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23"/>
          <p:cNvSpPr txBox="1"/>
          <p:nvPr>
            <p:ph idx="1" type="body"/>
          </p:nvPr>
        </p:nvSpPr>
        <p:spPr>
          <a:xfrm>
            <a:off x="457110" y="1203390"/>
            <a:ext cx="822933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23"/>
          <p:cNvSpPr txBox="1"/>
          <p:nvPr>
            <p:ph idx="2" type="body"/>
          </p:nvPr>
        </p:nvSpPr>
        <p:spPr>
          <a:xfrm>
            <a:off x="457110" y="2761560"/>
            <a:ext cx="822933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4"/>
          <p:cNvSpPr txBox="1"/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24"/>
          <p:cNvSpPr txBox="1"/>
          <p:nvPr>
            <p:ph idx="1" type="body"/>
          </p:nvPr>
        </p:nvSpPr>
        <p:spPr>
          <a:xfrm>
            <a:off x="457110" y="120339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24"/>
          <p:cNvSpPr txBox="1"/>
          <p:nvPr>
            <p:ph idx="2" type="body"/>
          </p:nvPr>
        </p:nvSpPr>
        <p:spPr>
          <a:xfrm>
            <a:off x="4673970" y="120339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24"/>
          <p:cNvSpPr txBox="1"/>
          <p:nvPr>
            <p:ph idx="3" type="body"/>
          </p:nvPr>
        </p:nvSpPr>
        <p:spPr>
          <a:xfrm>
            <a:off x="457110" y="276156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24"/>
          <p:cNvSpPr txBox="1"/>
          <p:nvPr>
            <p:ph idx="4" type="body"/>
          </p:nvPr>
        </p:nvSpPr>
        <p:spPr>
          <a:xfrm>
            <a:off x="4673970" y="276156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5"/>
          <p:cNvSpPr txBox="1"/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25"/>
          <p:cNvSpPr txBox="1"/>
          <p:nvPr>
            <p:ph idx="1" type="body"/>
          </p:nvPr>
        </p:nvSpPr>
        <p:spPr>
          <a:xfrm>
            <a:off x="457110" y="1203390"/>
            <a:ext cx="264978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5"/>
          <p:cNvSpPr txBox="1"/>
          <p:nvPr>
            <p:ph idx="2" type="body"/>
          </p:nvPr>
        </p:nvSpPr>
        <p:spPr>
          <a:xfrm>
            <a:off x="3239730" y="1203390"/>
            <a:ext cx="264978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5"/>
          <p:cNvSpPr txBox="1"/>
          <p:nvPr>
            <p:ph idx="3" type="body"/>
          </p:nvPr>
        </p:nvSpPr>
        <p:spPr>
          <a:xfrm>
            <a:off x="6022350" y="1203390"/>
            <a:ext cx="264978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5"/>
          <p:cNvSpPr txBox="1"/>
          <p:nvPr>
            <p:ph idx="4" type="body"/>
          </p:nvPr>
        </p:nvSpPr>
        <p:spPr>
          <a:xfrm>
            <a:off x="457110" y="2761560"/>
            <a:ext cx="264978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25"/>
          <p:cNvSpPr txBox="1"/>
          <p:nvPr>
            <p:ph idx="5" type="body"/>
          </p:nvPr>
        </p:nvSpPr>
        <p:spPr>
          <a:xfrm>
            <a:off x="3239730" y="2761560"/>
            <a:ext cx="264978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5"/>
          <p:cNvSpPr txBox="1"/>
          <p:nvPr>
            <p:ph idx="6" type="body"/>
          </p:nvPr>
        </p:nvSpPr>
        <p:spPr>
          <a:xfrm>
            <a:off x="6022350" y="2761560"/>
            <a:ext cx="264978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7"/>
          <p:cNvSpPr txBox="1"/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27"/>
          <p:cNvSpPr txBox="1"/>
          <p:nvPr>
            <p:ph idx="1" type="body"/>
          </p:nvPr>
        </p:nvSpPr>
        <p:spPr>
          <a:xfrm>
            <a:off x="457110" y="1203390"/>
            <a:ext cx="822933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9"/>
          <p:cNvSpPr txBox="1"/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9"/>
          <p:cNvSpPr txBox="1"/>
          <p:nvPr>
            <p:ph idx="1" type="subTitle"/>
          </p:nvPr>
        </p:nvSpPr>
        <p:spPr>
          <a:xfrm>
            <a:off x="457110" y="1203390"/>
            <a:ext cx="822933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0"/>
          <p:cNvSpPr txBox="1"/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30"/>
          <p:cNvSpPr txBox="1"/>
          <p:nvPr>
            <p:ph idx="1" type="body"/>
          </p:nvPr>
        </p:nvSpPr>
        <p:spPr>
          <a:xfrm>
            <a:off x="457110" y="1203390"/>
            <a:ext cx="401571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30"/>
          <p:cNvSpPr txBox="1"/>
          <p:nvPr>
            <p:ph idx="2" type="body"/>
          </p:nvPr>
        </p:nvSpPr>
        <p:spPr>
          <a:xfrm>
            <a:off x="4673970" y="1203390"/>
            <a:ext cx="401571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1"/>
          <p:cNvSpPr txBox="1"/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2"/>
          <p:cNvSpPr txBox="1"/>
          <p:nvPr>
            <p:ph idx="1" type="subTitle"/>
          </p:nvPr>
        </p:nvSpPr>
        <p:spPr>
          <a:xfrm>
            <a:off x="457110" y="205200"/>
            <a:ext cx="8229330" cy="398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3"/>
          <p:cNvSpPr txBox="1"/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33"/>
          <p:cNvSpPr txBox="1"/>
          <p:nvPr>
            <p:ph idx="1" type="body"/>
          </p:nvPr>
        </p:nvSpPr>
        <p:spPr>
          <a:xfrm>
            <a:off x="457110" y="120339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33"/>
          <p:cNvSpPr txBox="1"/>
          <p:nvPr>
            <p:ph idx="2" type="body"/>
          </p:nvPr>
        </p:nvSpPr>
        <p:spPr>
          <a:xfrm>
            <a:off x="4673970" y="1203390"/>
            <a:ext cx="401571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33"/>
          <p:cNvSpPr txBox="1"/>
          <p:nvPr>
            <p:ph idx="3" type="body"/>
          </p:nvPr>
        </p:nvSpPr>
        <p:spPr>
          <a:xfrm>
            <a:off x="457110" y="276156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4"/>
          <p:cNvSpPr txBox="1"/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34"/>
          <p:cNvSpPr txBox="1"/>
          <p:nvPr>
            <p:ph idx="1" type="body"/>
          </p:nvPr>
        </p:nvSpPr>
        <p:spPr>
          <a:xfrm>
            <a:off x="457110" y="1203390"/>
            <a:ext cx="401571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34"/>
          <p:cNvSpPr txBox="1"/>
          <p:nvPr>
            <p:ph idx="2" type="body"/>
          </p:nvPr>
        </p:nvSpPr>
        <p:spPr>
          <a:xfrm>
            <a:off x="4673970" y="120339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p34"/>
          <p:cNvSpPr txBox="1"/>
          <p:nvPr>
            <p:ph idx="3" type="body"/>
          </p:nvPr>
        </p:nvSpPr>
        <p:spPr>
          <a:xfrm>
            <a:off x="4673970" y="276156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5"/>
          <p:cNvSpPr txBox="1"/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35"/>
          <p:cNvSpPr txBox="1"/>
          <p:nvPr>
            <p:ph idx="1" type="body"/>
          </p:nvPr>
        </p:nvSpPr>
        <p:spPr>
          <a:xfrm>
            <a:off x="457110" y="120339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35"/>
          <p:cNvSpPr txBox="1"/>
          <p:nvPr>
            <p:ph idx="2" type="body"/>
          </p:nvPr>
        </p:nvSpPr>
        <p:spPr>
          <a:xfrm>
            <a:off x="4673970" y="120339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4" name="Google Shape;134;p35"/>
          <p:cNvSpPr txBox="1"/>
          <p:nvPr>
            <p:ph idx="3" type="body"/>
          </p:nvPr>
        </p:nvSpPr>
        <p:spPr>
          <a:xfrm>
            <a:off x="457110" y="2761560"/>
            <a:ext cx="822933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6"/>
          <p:cNvSpPr txBox="1"/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7" name="Google Shape;137;p36"/>
          <p:cNvSpPr txBox="1"/>
          <p:nvPr>
            <p:ph idx="1" type="body"/>
          </p:nvPr>
        </p:nvSpPr>
        <p:spPr>
          <a:xfrm>
            <a:off x="457110" y="1203390"/>
            <a:ext cx="822933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8" name="Google Shape;138;p36"/>
          <p:cNvSpPr txBox="1"/>
          <p:nvPr>
            <p:ph idx="2" type="body"/>
          </p:nvPr>
        </p:nvSpPr>
        <p:spPr>
          <a:xfrm>
            <a:off x="457110" y="2761560"/>
            <a:ext cx="822933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7"/>
          <p:cNvSpPr txBox="1"/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37"/>
          <p:cNvSpPr txBox="1"/>
          <p:nvPr>
            <p:ph idx="1" type="body"/>
          </p:nvPr>
        </p:nvSpPr>
        <p:spPr>
          <a:xfrm>
            <a:off x="457110" y="120339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37"/>
          <p:cNvSpPr txBox="1"/>
          <p:nvPr>
            <p:ph idx="2" type="body"/>
          </p:nvPr>
        </p:nvSpPr>
        <p:spPr>
          <a:xfrm>
            <a:off x="4673970" y="120339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3" name="Google Shape;143;p37"/>
          <p:cNvSpPr txBox="1"/>
          <p:nvPr>
            <p:ph idx="3" type="body"/>
          </p:nvPr>
        </p:nvSpPr>
        <p:spPr>
          <a:xfrm>
            <a:off x="457110" y="276156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4" name="Google Shape;144;p37"/>
          <p:cNvSpPr txBox="1"/>
          <p:nvPr>
            <p:ph idx="4" type="body"/>
          </p:nvPr>
        </p:nvSpPr>
        <p:spPr>
          <a:xfrm>
            <a:off x="4673970" y="276156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8"/>
          <p:cNvSpPr txBox="1"/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p38"/>
          <p:cNvSpPr txBox="1"/>
          <p:nvPr>
            <p:ph idx="1" type="body"/>
          </p:nvPr>
        </p:nvSpPr>
        <p:spPr>
          <a:xfrm>
            <a:off x="457110" y="1203390"/>
            <a:ext cx="264978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8" name="Google Shape;148;p38"/>
          <p:cNvSpPr txBox="1"/>
          <p:nvPr>
            <p:ph idx="2" type="body"/>
          </p:nvPr>
        </p:nvSpPr>
        <p:spPr>
          <a:xfrm>
            <a:off x="3239730" y="1203390"/>
            <a:ext cx="264978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9" name="Google Shape;149;p38"/>
          <p:cNvSpPr txBox="1"/>
          <p:nvPr>
            <p:ph idx="3" type="body"/>
          </p:nvPr>
        </p:nvSpPr>
        <p:spPr>
          <a:xfrm>
            <a:off x="6022350" y="1203390"/>
            <a:ext cx="264978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0" name="Google Shape;150;p38"/>
          <p:cNvSpPr txBox="1"/>
          <p:nvPr>
            <p:ph idx="4" type="body"/>
          </p:nvPr>
        </p:nvSpPr>
        <p:spPr>
          <a:xfrm>
            <a:off x="457110" y="2761560"/>
            <a:ext cx="264978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38"/>
          <p:cNvSpPr txBox="1"/>
          <p:nvPr>
            <p:ph idx="5" type="body"/>
          </p:nvPr>
        </p:nvSpPr>
        <p:spPr>
          <a:xfrm>
            <a:off x="3239730" y="2761560"/>
            <a:ext cx="264978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2" name="Google Shape;152;p38"/>
          <p:cNvSpPr txBox="1"/>
          <p:nvPr>
            <p:ph idx="6" type="body"/>
          </p:nvPr>
        </p:nvSpPr>
        <p:spPr>
          <a:xfrm>
            <a:off x="6022350" y="2761560"/>
            <a:ext cx="264978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1"/>
          <p:cNvSpPr txBox="1"/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9" name="Google Shape;159;p41"/>
          <p:cNvSpPr txBox="1"/>
          <p:nvPr>
            <p:ph idx="1" type="subTitle"/>
          </p:nvPr>
        </p:nvSpPr>
        <p:spPr>
          <a:xfrm>
            <a:off x="457110" y="1203390"/>
            <a:ext cx="822933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2"/>
          <p:cNvSpPr txBox="1"/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2" name="Google Shape;162;p42"/>
          <p:cNvSpPr txBox="1"/>
          <p:nvPr>
            <p:ph idx="1" type="body"/>
          </p:nvPr>
        </p:nvSpPr>
        <p:spPr>
          <a:xfrm>
            <a:off x="457110" y="1203390"/>
            <a:ext cx="822933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3"/>
          <p:cNvSpPr txBox="1"/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5" name="Google Shape;165;p43"/>
          <p:cNvSpPr txBox="1"/>
          <p:nvPr>
            <p:ph idx="1" type="body"/>
          </p:nvPr>
        </p:nvSpPr>
        <p:spPr>
          <a:xfrm>
            <a:off x="457110" y="1203390"/>
            <a:ext cx="401571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6" name="Google Shape;166;p43"/>
          <p:cNvSpPr txBox="1"/>
          <p:nvPr>
            <p:ph idx="2" type="body"/>
          </p:nvPr>
        </p:nvSpPr>
        <p:spPr>
          <a:xfrm>
            <a:off x="4673970" y="1203390"/>
            <a:ext cx="401571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4"/>
          <p:cNvSpPr txBox="1"/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5"/>
          <p:cNvSpPr txBox="1"/>
          <p:nvPr>
            <p:ph idx="1" type="subTitle"/>
          </p:nvPr>
        </p:nvSpPr>
        <p:spPr>
          <a:xfrm>
            <a:off x="457110" y="205200"/>
            <a:ext cx="8229330" cy="398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6"/>
          <p:cNvSpPr txBox="1"/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3" name="Google Shape;173;p46"/>
          <p:cNvSpPr txBox="1"/>
          <p:nvPr>
            <p:ph idx="1" type="body"/>
          </p:nvPr>
        </p:nvSpPr>
        <p:spPr>
          <a:xfrm>
            <a:off x="457110" y="120339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4" name="Google Shape;174;p46"/>
          <p:cNvSpPr txBox="1"/>
          <p:nvPr>
            <p:ph idx="2" type="body"/>
          </p:nvPr>
        </p:nvSpPr>
        <p:spPr>
          <a:xfrm>
            <a:off x="4673970" y="1203390"/>
            <a:ext cx="401571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5" name="Google Shape;175;p46"/>
          <p:cNvSpPr txBox="1"/>
          <p:nvPr>
            <p:ph idx="3" type="body"/>
          </p:nvPr>
        </p:nvSpPr>
        <p:spPr>
          <a:xfrm>
            <a:off x="457110" y="276156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7"/>
          <p:cNvSpPr txBox="1"/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8" name="Google Shape;178;p47"/>
          <p:cNvSpPr txBox="1"/>
          <p:nvPr>
            <p:ph idx="1" type="body"/>
          </p:nvPr>
        </p:nvSpPr>
        <p:spPr>
          <a:xfrm>
            <a:off x="457110" y="1203390"/>
            <a:ext cx="401571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9" name="Google Shape;179;p47"/>
          <p:cNvSpPr txBox="1"/>
          <p:nvPr>
            <p:ph idx="2" type="body"/>
          </p:nvPr>
        </p:nvSpPr>
        <p:spPr>
          <a:xfrm>
            <a:off x="4673970" y="120339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0" name="Google Shape;180;p47"/>
          <p:cNvSpPr txBox="1"/>
          <p:nvPr>
            <p:ph idx="3" type="body"/>
          </p:nvPr>
        </p:nvSpPr>
        <p:spPr>
          <a:xfrm>
            <a:off x="4673970" y="276156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8"/>
          <p:cNvSpPr txBox="1"/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3" name="Google Shape;183;p48"/>
          <p:cNvSpPr txBox="1"/>
          <p:nvPr>
            <p:ph idx="1" type="body"/>
          </p:nvPr>
        </p:nvSpPr>
        <p:spPr>
          <a:xfrm>
            <a:off x="457110" y="120339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4" name="Google Shape;184;p48"/>
          <p:cNvSpPr txBox="1"/>
          <p:nvPr>
            <p:ph idx="2" type="body"/>
          </p:nvPr>
        </p:nvSpPr>
        <p:spPr>
          <a:xfrm>
            <a:off x="4673970" y="120339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5" name="Google Shape;185;p48"/>
          <p:cNvSpPr txBox="1"/>
          <p:nvPr>
            <p:ph idx="3" type="body"/>
          </p:nvPr>
        </p:nvSpPr>
        <p:spPr>
          <a:xfrm>
            <a:off x="457110" y="2761560"/>
            <a:ext cx="822933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9"/>
          <p:cNvSpPr txBox="1"/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8" name="Google Shape;188;p49"/>
          <p:cNvSpPr txBox="1"/>
          <p:nvPr>
            <p:ph idx="1" type="body"/>
          </p:nvPr>
        </p:nvSpPr>
        <p:spPr>
          <a:xfrm>
            <a:off x="457110" y="1203390"/>
            <a:ext cx="822933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9" name="Google Shape;189;p49"/>
          <p:cNvSpPr txBox="1"/>
          <p:nvPr>
            <p:ph idx="2" type="body"/>
          </p:nvPr>
        </p:nvSpPr>
        <p:spPr>
          <a:xfrm>
            <a:off x="457110" y="2761560"/>
            <a:ext cx="822933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0"/>
          <p:cNvSpPr txBox="1"/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2" name="Google Shape;192;p50"/>
          <p:cNvSpPr txBox="1"/>
          <p:nvPr>
            <p:ph idx="1" type="body"/>
          </p:nvPr>
        </p:nvSpPr>
        <p:spPr>
          <a:xfrm>
            <a:off x="457110" y="120339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3" name="Google Shape;193;p50"/>
          <p:cNvSpPr txBox="1"/>
          <p:nvPr>
            <p:ph idx="2" type="body"/>
          </p:nvPr>
        </p:nvSpPr>
        <p:spPr>
          <a:xfrm>
            <a:off x="4673970" y="120339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4" name="Google Shape;194;p50"/>
          <p:cNvSpPr txBox="1"/>
          <p:nvPr>
            <p:ph idx="3" type="body"/>
          </p:nvPr>
        </p:nvSpPr>
        <p:spPr>
          <a:xfrm>
            <a:off x="457110" y="276156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5" name="Google Shape;195;p50"/>
          <p:cNvSpPr txBox="1"/>
          <p:nvPr>
            <p:ph idx="4" type="body"/>
          </p:nvPr>
        </p:nvSpPr>
        <p:spPr>
          <a:xfrm>
            <a:off x="4673970" y="276156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1"/>
          <p:cNvSpPr txBox="1"/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8" name="Google Shape;198;p51"/>
          <p:cNvSpPr txBox="1"/>
          <p:nvPr>
            <p:ph idx="1" type="body"/>
          </p:nvPr>
        </p:nvSpPr>
        <p:spPr>
          <a:xfrm>
            <a:off x="457110" y="1203390"/>
            <a:ext cx="264978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9" name="Google Shape;199;p51"/>
          <p:cNvSpPr txBox="1"/>
          <p:nvPr>
            <p:ph idx="2" type="body"/>
          </p:nvPr>
        </p:nvSpPr>
        <p:spPr>
          <a:xfrm>
            <a:off x="3239730" y="1203390"/>
            <a:ext cx="264978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0" name="Google Shape;200;p51"/>
          <p:cNvSpPr txBox="1"/>
          <p:nvPr>
            <p:ph idx="3" type="body"/>
          </p:nvPr>
        </p:nvSpPr>
        <p:spPr>
          <a:xfrm>
            <a:off x="6022350" y="1203390"/>
            <a:ext cx="264978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1" name="Google Shape;201;p51"/>
          <p:cNvSpPr txBox="1"/>
          <p:nvPr>
            <p:ph idx="4" type="body"/>
          </p:nvPr>
        </p:nvSpPr>
        <p:spPr>
          <a:xfrm>
            <a:off x="457110" y="2761560"/>
            <a:ext cx="264978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2" name="Google Shape;202;p51"/>
          <p:cNvSpPr txBox="1"/>
          <p:nvPr>
            <p:ph idx="5" type="body"/>
          </p:nvPr>
        </p:nvSpPr>
        <p:spPr>
          <a:xfrm>
            <a:off x="3239730" y="2761560"/>
            <a:ext cx="264978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3" name="Google Shape;203;p51"/>
          <p:cNvSpPr txBox="1"/>
          <p:nvPr>
            <p:ph idx="6" type="body"/>
          </p:nvPr>
        </p:nvSpPr>
        <p:spPr>
          <a:xfrm>
            <a:off x="6022350" y="2761560"/>
            <a:ext cx="264978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061660" y="4063500"/>
            <a:ext cx="899100" cy="8991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/>
          <p:nvPr>
            <p:ph type="title"/>
          </p:nvPr>
        </p:nvSpPr>
        <p:spPr>
          <a:xfrm>
            <a:off x="628560" y="273780"/>
            <a:ext cx="7886160" cy="9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457110" y="1203390"/>
            <a:ext cx="822933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6"/>
          <p:cNvSpPr txBox="1"/>
          <p:nvPr>
            <p:ph type="title"/>
          </p:nvPr>
        </p:nvSpPr>
        <p:spPr>
          <a:xfrm>
            <a:off x="628560" y="273780"/>
            <a:ext cx="7886160" cy="9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  <p:sp>
        <p:nvSpPr>
          <p:cNvPr id="104" name="Google Shape;104;p26"/>
          <p:cNvSpPr txBox="1"/>
          <p:nvPr>
            <p:ph idx="1" type="body"/>
          </p:nvPr>
        </p:nvSpPr>
        <p:spPr>
          <a:xfrm>
            <a:off x="457110" y="1203390"/>
            <a:ext cx="822933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9"/>
          <p:cNvSpPr txBox="1"/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  <p:sp>
        <p:nvSpPr>
          <p:cNvPr id="155" name="Google Shape;155;p39"/>
          <p:cNvSpPr txBox="1"/>
          <p:nvPr>
            <p:ph idx="1" type="body"/>
          </p:nvPr>
        </p:nvSpPr>
        <p:spPr>
          <a:xfrm>
            <a:off x="457110" y="1203390"/>
            <a:ext cx="822933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3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13.jpg"/><Relationship Id="rId5" Type="http://schemas.openxmlformats.org/officeDocument/2006/relationships/image" Target="../media/image6.png"/><Relationship Id="rId6" Type="http://schemas.openxmlformats.org/officeDocument/2006/relationships/image" Target="../media/image17.png"/><Relationship Id="rId7" Type="http://schemas.openxmlformats.org/officeDocument/2006/relationships/image" Target="../media/image25.jpg"/><Relationship Id="rId8" Type="http://schemas.openxmlformats.org/officeDocument/2006/relationships/image" Target="../media/image3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2.png"/><Relationship Id="rId4" Type="http://schemas.openxmlformats.org/officeDocument/2006/relationships/image" Target="../media/image2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4.png"/><Relationship Id="rId4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3.png"/><Relationship Id="rId4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Relationship Id="rId4" Type="http://schemas.openxmlformats.org/officeDocument/2006/relationships/image" Target="../media/image1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7.png"/><Relationship Id="rId4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22.jpg"/><Relationship Id="rId5" Type="http://schemas.openxmlformats.org/officeDocument/2006/relationships/image" Target="../media/image45.jpg"/><Relationship Id="rId6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9.png"/><Relationship Id="rId4" Type="http://schemas.openxmlformats.org/officeDocument/2006/relationships/image" Target="../media/image2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5.png"/><Relationship Id="rId4" Type="http://schemas.openxmlformats.org/officeDocument/2006/relationships/image" Target="../media/image2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2.png"/><Relationship Id="rId4" Type="http://schemas.openxmlformats.org/officeDocument/2006/relationships/image" Target="../media/image2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youtube.com/watch?v=aiUbUgwx5X0" TargetMode="External"/><Relationship Id="rId4" Type="http://schemas.openxmlformats.org/officeDocument/2006/relationships/image" Target="../media/image4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youtube.com/watch?v=4ZwY7zc6m2w" TargetMode="External"/><Relationship Id="rId4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2"/>
          <p:cNvSpPr txBox="1"/>
          <p:nvPr/>
        </p:nvSpPr>
        <p:spPr>
          <a:xfrm>
            <a:off x="540000" y="3589650"/>
            <a:ext cx="7886160" cy="131949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" sz="4500" u="none" cap="none" strike="noStrike">
                <a:latin typeface="Arial"/>
                <a:ea typeface="Arial"/>
                <a:cs typeface="Arial"/>
                <a:sym typeface="Arial"/>
              </a:rPr>
              <a:t>Účetnictví, quo vadis…?</a:t>
            </a:r>
            <a:br>
              <a:rPr b="0" i="0" lang="cs" sz="1400" u="none" cap="none" strike="noStrike"/>
            </a:br>
            <a:r>
              <a:rPr b="1" i="0" lang="cs" sz="800" u="none" cap="none" strike="noStrike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cs" sz="1800" u="none" cap="none" strike="noStrike"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cs" sz="1400" u="none" cap="none" strike="noStrike"/>
            </a:br>
            <a:r>
              <a:rPr b="1" i="0" lang="cs" sz="3000" u="none" cap="none" strike="noStrike">
                <a:latin typeface="Arial"/>
                <a:ea typeface="Arial"/>
                <a:cs typeface="Arial"/>
                <a:sym typeface="Arial"/>
              </a:rPr>
              <a:t>Martin Tyšer</a:t>
            </a:r>
            <a:endParaRPr b="1" i="0" sz="3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6800">
            <a:off x="2977560" y="27270"/>
            <a:ext cx="3236760" cy="32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1"/>
          <p:cNvSpPr/>
          <p:nvPr/>
        </p:nvSpPr>
        <p:spPr>
          <a:xfrm>
            <a:off x="628560" y="273780"/>
            <a:ext cx="7886160" cy="9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4500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2013</a:t>
            </a:r>
            <a:endParaRPr b="0" sz="45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6" name="Google Shape;266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9210" y="420390"/>
            <a:ext cx="4950180" cy="413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2710" y="1413450"/>
            <a:ext cx="2272590" cy="3602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áš pohled na vedení účetnictví" id="272" name="Google Shape;272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550" cy="5142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7180" y="1136430"/>
            <a:ext cx="3885570" cy="3056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63700" y="87750"/>
            <a:ext cx="2586870" cy="3204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7820" y="3559410"/>
            <a:ext cx="4057020" cy="871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64"/>
          <p:cNvSpPr/>
          <p:nvPr/>
        </p:nvSpPr>
        <p:spPr>
          <a:xfrm flipH="1" rot="10800000">
            <a:off x="4592970" y="1770930"/>
            <a:ext cx="270" cy="15217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76200">
            <a:solidFill>
              <a:srgbClr val="FF0000"/>
            </a:solidFill>
            <a:prstDash val="solid"/>
            <a:miter lim="8000"/>
            <a:headEnd len="sm" w="sm" type="none"/>
            <a:tailEnd len="med" w="med" type="triangle"/>
          </a:ln>
        </p:spPr>
      </p:sp>
      <p:pic>
        <p:nvPicPr>
          <p:cNvPr id="285" name="Google Shape;285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0630" y="4224420"/>
            <a:ext cx="1762020" cy="9185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ormware Pohoda Standard od 3 860 Kč - Zboží.cz" id="286" name="Google Shape;286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27050" y="2824740"/>
            <a:ext cx="1089450" cy="139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90630" y="49140"/>
            <a:ext cx="1762020" cy="1386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64"/>
          <p:cNvPicPr preferRelativeResize="0"/>
          <p:nvPr/>
        </p:nvPicPr>
        <p:blipFill rotWithShape="1">
          <a:blip r:embed="rId6">
            <a:alphaModFix/>
          </a:blip>
          <a:srcRect b="10352" l="14854" r="12448" t="20704"/>
          <a:stretch/>
        </p:blipFill>
        <p:spPr>
          <a:xfrm>
            <a:off x="7090740" y="1056240"/>
            <a:ext cx="1610010" cy="189216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64"/>
          <p:cNvSpPr/>
          <p:nvPr/>
        </p:nvSpPr>
        <p:spPr>
          <a:xfrm>
            <a:off x="3606660" y="1425330"/>
            <a:ext cx="1971810" cy="34182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REPORTING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64"/>
          <p:cNvSpPr/>
          <p:nvPr/>
        </p:nvSpPr>
        <p:spPr>
          <a:xfrm>
            <a:off x="6909840" y="2850660"/>
            <a:ext cx="1971810" cy="34182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ONLINE ŠANON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148 438 Faktura Snímků, stock fotografií a vektorů | Shutterstock" id="291" name="Google Shape;291;p64"/>
          <p:cNvPicPr preferRelativeResize="0"/>
          <p:nvPr/>
        </p:nvPicPr>
        <p:blipFill rotWithShape="1">
          <a:blip r:embed="rId7">
            <a:alphaModFix/>
          </a:blip>
          <a:srcRect b="13256" l="13287" r="12982" t="0"/>
          <a:stretch/>
        </p:blipFill>
        <p:spPr>
          <a:xfrm>
            <a:off x="798930" y="568350"/>
            <a:ext cx="1369170" cy="173448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64"/>
          <p:cNvSpPr/>
          <p:nvPr/>
        </p:nvSpPr>
        <p:spPr>
          <a:xfrm flipH="1" rot="10800000">
            <a:off x="2206980" y="741420"/>
            <a:ext cx="1378350" cy="6928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76200">
            <a:solidFill>
              <a:srgbClr val="FF0000"/>
            </a:solidFill>
            <a:prstDash val="solid"/>
            <a:miter lim="8000"/>
            <a:headEnd len="sm" w="sm" type="none"/>
            <a:tailEnd len="med" w="med" type="triangle"/>
          </a:ln>
        </p:spPr>
      </p:sp>
      <p:sp>
        <p:nvSpPr>
          <p:cNvPr id="293" name="Google Shape;293;p64"/>
          <p:cNvSpPr/>
          <p:nvPr/>
        </p:nvSpPr>
        <p:spPr>
          <a:xfrm>
            <a:off x="5599800" y="864810"/>
            <a:ext cx="1413450" cy="106353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76200">
            <a:solidFill>
              <a:srgbClr val="FF0000"/>
            </a:solidFill>
            <a:prstDash val="solid"/>
            <a:miter lim="8000"/>
            <a:headEnd len="sm" w="sm" type="none"/>
            <a:tailEnd len="med" w="med" type="triangle"/>
          </a:ln>
        </p:spPr>
      </p:sp>
      <p:sp>
        <p:nvSpPr>
          <p:cNvPr id="294" name="Google Shape;294;p64"/>
          <p:cNvSpPr/>
          <p:nvPr/>
        </p:nvSpPr>
        <p:spPr>
          <a:xfrm flipH="1">
            <a:off x="5193450" y="2631420"/>
            <a:ext cx="1819530" cy="74493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76200">
            <a:solidFill>
              <a:srgbClr val="FF0000"/>
            </a:solidFill>
            <a:prstDash val="solid"/>
            <a:miter lim="8000"/>
            <a:headEnd len="sm" w="sm" type="none"/>
            <a:tailEnd len="med" w="med" type="triangle"/>
          </a:ln>
        </p:spPr>
      </p:sp>
      <p:pic>
        <p:nvPicPr>
          <p:cNvPr id="295" name="Google Shape;295;p6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9830" y="3461400"/>
            <a:ext cx="2087370" cy="111294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64"/>
          <p:cNvSpPr/>
          <p:nvPr/>
        </p:nvSpPr>
        <p:spPr>
          <a:xfrm>
            <a:off x="2419740" y="3890160"/>
            <a:ext cx="1351620" cy="27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76200">
            <a:solidFill>
              <a:srgbClr val="FF0000"/>
            </a:solidFill>
            <a:prstDash val="solid"/>
            <a:miter lim="8000"/>
            <a:headEnd len="med" w="med" type="triangle"/>
            <a:tailEnd len="med" w="med" type="triangle"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4770"/>
            <a:ext cx="9143550" cy="49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51230" y="4039200"/>
            <a:ext cx="1192320" cy="1103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3750"/>
            <a:ext cx="9143550" cy="453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51230" y="4039200"/>
            <a:ext cx="1192320" cy="110376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66"/>
          <p:cNvSpPr/>
          <p:nvPr/>
        </p:nvSpPr>
        <p:spPr>
          <a:xfrm rot="-5400000">
            <a:off x="4780890" y="3758940"/>
            <a:ext cx="911790" cy="21897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6760"/>
            <a:ext cx="9143550" cy="4609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51230" y="4039200"/>
            <a:ext cx="1192320" cy="110376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67"/>
          <p:cNvSpPr/>
          <p:nvPr/>
        </p:nvSpPr>
        <p:spPr>
          <a:xfrm rot="-1572600">
            <a:off x="6960330" y="2653830"/>
            <a:ext cx="1158570" cy="21897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670" y="0"/>
            <a:ext cx="8538210" cy="514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65710" y="3920400"/>
            <a:ext cx="1077840" cy="1222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040" y="0"/>
            <a:ext cx="8521200" cy="51429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ormware Pohoda Standard od 3 860 Kč - Zboží.cz" id="328" name="Google Shape;328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8570" y="3751110"/>
            <a:ext cx="1089450" cy="139185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69"/>
          <p:cNvSpPr/>
          <p:nvPr/>
        </p:nvSpPr>
        <p:spPr>
          <a:xfrm rot="-7329600">
            <a:off x="995220" y="1153170"/>
            <a:ext cx="911790" cy="21897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350" y="0"/>
            <a:ext cx="8546580" cy="514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65710" y="3920400"/>
            <a:ext cx="1077840" cy="122256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70"/>
          <p:cNvSpPr/>
          <p:nvPr/>
        </p:nvSpPr>
        <p:spPr>
          <a:xfrm rot="-2234400">
            <a:off x="7043760" y="1715040"/>
            <a:ext cx="911790" cy="21897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53"/>
          <p:cNvPicPr preferRelativeResize="0"/>
          <p:nvPr/>
        </p:nvPicPr>
        <p:blipFill rotWithShape="1">
          <a:blip r:embed="rId3">
            <a:alphaModFix/>
          </a:blip>
          <a:srcRect b="10370" l="14416" r="39017" t="8134"/>
          <a:stretch/>
        </p:blipFill>
        <p:spPr>
          <a:xfrm>
            <a:off x="0" y="1939140"/>
            <a:ext cx="2440260" cy="32032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65117_2039054028575_1611015800_2006310_7790571_n" id="215" name="Google Shape;215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87220" y="1262790"/>
            <a:ext cx="2202660" cy="3290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53"/>
          <p:cNvPicPr preferRelativeResize="0"/>
          <p:nvPr/>
        </p:nvPicPr>
        <p:blipFill rotWithShape="1">
          <a:blip r:embed="rId5">
            <a:alphaModFix/>
          </a:blip>
          <a:srcRect b="0" l="0" r="0" t="1236"/>
          <a:stretch/>
        </p:blipFill>
        <p:spPr>
          <a:xfrm>
            <a:off x="6853680" y="12690"/>
            <a:ext cx="2289330" cy="330453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53"/>
          <p:cNvSpPr/>
          <p:nvPr/>
        </p:nvSpPr>
        <p:spPr>
          <a:xfrm rot="150000">
            <a:off x="-259200" y="378540"/>
            <a:ext cx="2477250" cy="712260"/>
          </a:xfrm>
          <a:prstGeom prst="rect">
            <a:avLst/>
          </a:prstGeom>
          <a:solidFill>
            <a:srgbClr val="51A7F9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53"/>
          <p:cNvSpPr/>
          <p:nvPr/>
        </p:nvSpPr>
        <p:spPr>
          <a:xfrm rot="-345600">
            <a:off x="1906200" y="278640"/>
            <a:ext cx="1975590" cy="755190"/>
          </a:xfrm>
          <a:prstGeom prst="rect">
            <a:avLst/>
          </a:prstGeom>
          <a:solidFill>
            <a:srgbClr val="F39019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9" name="Google Shape;219;p53"/>
          <p:cNvCxnSpPr/>
          <p:nvPr/>
        </p:nvCxnSpPr>
        <p:spPr>
          <a:xfrm flipH="1" rot="10800000">
            <a:off x="270" y="1131300"/>
            <a:ext cx="4107780" cy="58320"/>
          </a:xfrm>
          <a:prstGeom prst="straightConnector1">
            <a:avLst/>
          </a:prstGeom>
          <a:noFill/>
          <a:ln cap="flat" cmpd="sng" w="63500">
            <a:solidFill>
              <a:srgbClr val="3465A4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20" name="Google Shape;220;p53"/>
          <p:cNvSpPr/>
          <p:nvPr/>
        </p:nvSpPr>
        <p:spPr>
          <a:xfrm>
            <a:off x="323460" y="267300"/>
            <a:ext cx="8228790" cy="856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0" spcFirstLastPara="1" rIns="0" wrap="square" tIns="685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Martin   Tyšer</a:t>
            </a:r>
            <a:endParaRPr b="0" i="0" sz="3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5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98750" y="4059180"/>
            <a:ext cx="1037880" cy="990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9130"/>
            <a:ext cx="9143550" cy="5024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51230" y="4039200"/>
            <a:ext cx="1192320" cy="110376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71"/>
          <p:cNvSpPr/>
          <p:nvPr/>
        </p:nvSpPr>
        <p:spPr>
          <a:xfrm rot="2827800">
            <a:off x="6056370" y="3998160"/>
            <a:ext cx="911790" cy="21897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3670"/>
            <a:ext cx="9143550" cy="4915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51230" y="4039200"/>
            <a:ext cx="1192320" cy="110376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72"/>
          <p:cNvSpPr/>
          <p:nvPr/>
        </p:nvSpPr>
        <p:spPr>
          <a:xfrm rot="-7329600">
            <a:off x="7949070" y="2730510"/>
            <a:ext cx="911790" cy="21897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6880"/>
            <a:ext cx="9143550" cy="4848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51230" y="4039200"/>
            <a:ext cx="1192320" cy="110376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73"/>
          <p:cNvSpPr/>
          <p:nvPr/>
        </p:nvSpPr>
        <p:spPr>
          <a:xfrm rot="-7329600">
            <a:off x="1708290" y="2017980"/>
            <a:ext cx="911790" cy="21897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850"/>
            <a:ext cx="9143550" cy="5004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51230" y="4039200"/>
            <a:ext cx="1192320" cy="1103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75" title="podání DPH záznam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625850" cy="485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90" cy="6095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77"/>
          <p:cNvSpPr/>
          <p:nvPr/>
        </p:nvSpPr>
        <p:spPr>
          <a:xfrm>
            <a:off x="628560" y="273780"/>
            <a:ext cx="7886160" cy="1680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33750" lIns="67500" spcFirstLastPara="1" rIns="67500" wrap="square" tIns="337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300" strike="noStrike">
                <a:solidFill>
                  <a:srgbClr val="2F5597"/>
                </a:solidFill>
                <a:latin typeface="Arial Black"/>
                <a:ea typeface="Arial Black"/>
                <a:cs typeface="Arial Black"/>
                <a:sym typeface="Arial Black"/>
              </a:rPr>
              <a:t>Čemu věřím…</a:t>
            </a:r>
            <a:endParaRPr b="0" sz="33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77"/>
          <p:cNvSpPr/>
          <p:nvPr/>
        </p:nvSpPr>
        <p:spPr>
          <a:xfrm>
            <a:off x="628560" y="2050650"/>
            <a:ext cx="7886160" cy="258174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Digitalizace</a:t>
            </a:r>
            <a:br>
              <a:rPr lang="cs" sz="1400">
                <a:latin typeface="Arial"/>
                <a:ea typeface="Arial"/>
                <a:cs typeface="Arial"/>
                <a:sym typeface="Arial"/>
              </a:rPr>
            </a:br>
            <a:r>
              <a:rPr b="1" lang="cs" sz="3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br>
              <a:rPr lang="cs" sz="1400">
                <a:latin typeface="Arial"/>
                <a:ea typeface="Arial"/>
                <a:cs typeface="Arial"/>
                <a:sym typeface="Arial"/>
              </a:rPr>
            </a:br>
            <a:r>
              <a:rPr b="1" lang="cs" sz="3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Automatizace</a:t>
            </a:r>
            <a:endParaRPr b="0" sz="36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78"/>
          <p:cNvSpPr/>
          <p:nvPr/>
        </p:nvSpPr>
        <p:spPr>
          <a:xfrm>
            <a:off x="628560" y="273780"/>
            <a:ext cx="7886160" cy="1680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33750" lIns="67500" spcFirstLastPara="1" rIns="67500" wrap="square" tIns="337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300" strike="noStrike">
                <a:solidFill>
                  <a:srgbClr val="2F5597"/>
                </a:solidFill>
                <a:latin typeface="Arial Black"/>
                <a:ea typeface="Arial Black"/>
                <a:cs typeface="Arial Black"/>
                <a:sym typeface="Arial Black"/>
              </a:rPr>
              <a:t>Čemu věřím…</a:t>
            </a:r>
            <a:endParaRPr b="0" sz="33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78"/>
          <p:cNvSpPr/>
          <p:nvPr/>
        </p:nvSpPr>
        <p:spPr>
          <a:xfrm>
            <a:off x="280550" y="1529377"/>
            <a:ext cx="8234100" cy="31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Zautomatizovat lze jen to,</a:t>
            </a:r>
            <a:br>
              <a:rPr lang="cs" sz="1500">
                <a:latin typeface="Arial"/>
                <a:ea typeface="Arial"/>
                <a:cs typeface="Arial"/>
                <a:sym typeface="Arial"/>
              </a:rPr>
            </a:br>
            <a:r>
              <a:rPr b="1" lang="cs" sz="3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 lze udělat ručně</a:t>
            </a:r>
            <a:br>
              <a:rPr lang="cs" sz="1500">
                <a:latin typeface="Arial"/>
                <a:ea typeface="Arial"/>
                <a:cs typeface="Arial"/>
                <a:sym typeface="Arial"/>
              </a:rPr>
            </a:br>
            <a:r>
              <a:rPr b="0" lang="cs" sz="23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(= stroje za nás pořád nemyslí, jen za nás „dřou“ a jsou rychlejší)</a:t>
            </a:r>
            <a:endParaRPr b="0" sz="23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cs" sz="3600" strike="noStrike">
                <a:solidFill>
                  <a:srgbClr val="2F5597"/>
                </a:solidFill>
                <a:latin typeface="Calibri"/>
                <a:ea typeface="Calibri"/>
                <a:cs typeface="Calibri"/>
                <a:sym typeface="Calibri"/>
              </a:rPr>
              <a:t>„Lidem práci, dřinu strojům!“</a:t>
            </a:r>
            <a:endParaRPr b="0" sz="36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79"/>
          <p:cNvSpPr/>
          <p:nvPr/>
        </p:nvSpPr>
        <p:spPr>
          <a:xfrm>
            <a:off x="628560" y="273780"/>
            <a:ext cx="7886160" cy="1680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33750" lIns="67500" spcFirstLastPara="1" rIns="67500" wrap="square" tIns="337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300" strike="noStrike">
                <a:solidFill>
                  <a:srgbClr val="2F5597"/>
                </a:solidFill>
                <a:latin typeface="Arial Black"/>
                <a:ea typeface="Arial Black"/>
                <a:cs typeface="Arial Black"/>
                <a:sym typeface="Arial Black"/>
              </a:rPr>
              <a:t>Čemu věřím…</a:t>
            </a:r>
            <a:endParaRPr b="0" sz="33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79"/>
          <p:cNvSpPr/>
          <p:nvPr/>
        </p:nvSpPr>
        <p:spPr>
          <a:xfrm>
            <a:off x="628560" y="2050650"/>
            <a:ext cx="7886160" cy="258174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Manuální přepis dat </a:t>
            </a:r>
            <a:br>
              <a:rPr lang="cs" sz="1400">
                <a:latin typeface="Arial"/>
                <a:ea typeface="Arial"/>
                <a:cs typeface="Arial"/>
                <a:sym typeface="Arial"/>
              </a:rPr>
            </a:br>
            <a:r>
              <a:rPr b="1" lang="cs" sz="3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=&gt;</a:t>
            </a:r>
            <a:br>
              <a:rPr lang="cs" sz="1400">
                <a:latin typeface="Arial"/>
                <a:ea typeface="Arial"/>
                <a:cs typeface="Arial"/>
                <a:sym typeface="Arial"/>
              </a:rPr>
            </a:br>
            <a:r>
              <a:rPr b="1" lang="cs" sz="3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OCR/vyčítání dat</a:t>
            </a:r>
            <a:br>
              <a:rPr lang="cs" sz="1400">
                <a:latin typeface="Arial"/>
                <a:ea typeface="Arial"/>
                <a:cs typeface="Arial"/>
                <a:sym typeface="Arial"/>
              </a:rPr>
            </a:br>
            <a:r>
              <a:rPr b="1" lang="cs" sz="3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=&gt;</a:t>
            </a:r>
            <a:br>
              <a:rPr lang="cs" sz="1400">
                <a:latin typeface="Arial"/>
                <a:ea typeface="Arial"/>
                <a:cs typeface="Arial"/>
                <a:sym typeface="Arial"/>
              </a:rPr>
            </a:br>
            <a:r>
              <a:rPr b="1" lang="cs" sz="3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EDI/ISDOC</a:t>
            </a:r>
            <a:endParaRPr b="0" sz="36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80"/>
          <p:cNvSpPr txBox="1"/>
          <p:nvPr/>
        </p:nvSpPr>
        <p:spPr>
          <a:xfrm>
            <a:off x="879375" y="733950"/>
            <a:ext cx="76743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cs" sz="4000"/>
              <a:t>“</a:t>
            </a:r>
            <a:r>
              <a:rPr i="1" lang="cs" sz="4000"/>
              <a:t>Ideální účetnictví se udělá samo, ihned, zadarmo a</a:t>
            </a:r>
            <a:br>
              <a:rPr i="1" lang="cs" sz="4000"/>
            </a:br>
            <a:r>
              <a:rPr i="1" lang="cs" sz="4000"/>
              <a:t>nejsou v něm chyby.”</a:t>
            </a:r>
            <a:endParaRPr i="1" sz="4000"/>
          </a:p>
        </p:txBody>
      </p:sp>
      <p:sp>
        <p:nvSpPr>
          <p:cNvPr id="397" name="Google Shape;397;p80"/>
          <p:cNvSpPr txBox="1"/>
          <p:nvPr/>
        </p:nvSpPr>
        <p:spPr>
          <a:xfrm>
            <a:off x="5874125" y="41498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doc. Ing. Ladislav Mejzlík, Ph.D.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4"/>
          <p:cNvSpPr txBox="1"/>
          <p:nvPr/>
        </p:nvSpPr>
        <p:spPr>
          <a:xfrm>
            <a:off x="628560" y="273780"/>
            <a:ext cx="7886160" cy="9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80" y="400760"/>
            <a:ext cx="9143818" cy="4116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480" y="1924655"/>
            <a:ext cx="3885570" cy="3056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3425" y="824175"/>
            <a:ext cx="2586870" cy="3204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7545" y="4077210"/>
            <a:ext cx="4057020" cy="87102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81"/>
          <p:cNvSpPr txBox="1"/>
          <p:nvPr/>
        </p:nvSpPr>
        <p:spPr>
          <a:xfrm>
            <a:off x="504925" y="447750"/>
            <a:ext cx="82524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4400"/>
              <a:t>Účetnictví = RTG na firmu</a:t>
            </a:r>
            <a:endParaRPr b="1" sz="4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4510" y="0"/>
            <a:ext cx="5194260" cy="5142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56"/>
          <p:cNvSpPr txBox="1"/>
          <p:nvPr/>
        </p:nvSpPr>
        <p:spPr>
          <a:xfrm>
            <a:off x="618840" y="270000"/>
            <a:ext cx="7886160" cy="47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" sz="7200" u="none" cap="none" strike="noStrike">
                <a:latin typeface="Arial"/>
                <a:ea typeface="Arial"/>
                <a:cs typeface="Arial"/>
                <a:sym typeface="Arial"/>
              </a:rPr>
              <a:t>?</a:t>
            </a:r>
            <a:endParaRPr b="1" i="0" sz="7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JAN MÜHLFEIT: Škola má odomykať ľudský potenciál a nebyť továrňou na kópie" id="242" name="Google Shape;242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290" y="169830"/>
            <a:ext cx="6285870" cy="353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57"/>
          <p:cNvSpPr/>
          <p:nvPr/>
        </p:nvSpPr>
        <p:spPr>
          <a:xfrm>
            <a:off x="311850" y="3969270"/>
            <a:ext cx="8644590" cy="66177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„</a:t>
            </a:r>
            <a:r>
              <a:rPr b="1" i="0" lang="c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Kdo chcete být účetní? Nepotěším vás. Do pěti let tohle povolání zanikne…“</a:t>
            </a:r>
            <a:endParaRPr b="0" i="0" sz="2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Jan Mühlfeit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5000" y="433890"/>
            <a:ext cx="4101300" cy="3076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58"/>
          <p:cNvPicPr preferRelativeResize="0"/>
          <p:nvPr/>
        </p:nvPicPr>
        <p:blipFill rotWithShape="1">
          <a:blip r:embed="rId4">
            <a:alphaModFix/>
          </a:blip>
          <a:srcRect b="9263" l="0" r="0" t="0"/>
          <a:stretch/>
        </p:blipFill>
        <p:spPr>
          <a:xfrm>
            <a:off x="5535000" y="1080000"/>
            <a:ext cx="2565000" cy="2327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other useless device. &#10;Imperial march played by two floppy disk drives. &#10; &#10;Homepage: http://silent.org.pl/home/ &#10;Post in English: http://silent.org.pl/home/2011/09/29/evil-floppy-drives-english-translation/ &#10; &#10;Po polsku: http://silent.org.pl/home/2011/09/25/muzykalna-stacja-dyskow/ &#10; &#10;Original Video: http://www.youtube.com/watch?v=yHJOz_y9rZE&amp;feature=youtube_gdata &#10; &#10;EXTRA TAGS:  &#10;Floppy music DUO - Imperial march Floppy music DUO - Imperial march Floppy music DUO - Imperial march Floppy music DUO - Imperial march &#10;Floppy music DUO - Imperial march Floppy music DUO - Imperial march &#10;Floppy music DUO - Imperial march Floppy music DUO - Imperial march &#10;floppy music imperial march fdd disk avr atmega atmega8 atmega32 microcontroller &#10;floppy music imperial march fdd disk avr atmega atmega8 atmega32 microcontroller &#10;floppy music imperial march fdd disk avr atmega atmega8 atmega32 microcontroller &#10;floppy music imperial march fdd disk avr atmega atmega8 atmega32 microcontroller" id="254" name="Google Shape;254;p59" title="Floppy music DUO -Imperial march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326675" cy="468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JAN MÜHLFEIT: Škola má odomykať ľudský potenciál a nebyť továrňou na kópie" id="259" name="Google Shape;259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290" y="169830"/>
            <a:ext cx="6285870" cy="353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60"/>
          <p:cNvSpPr/>
          <p:nvPr/>
        </p:nvSpPr>
        <p:spPr>
          <a:xfrm>
            <a:off x="311850" y="3969270"/>
            <a:ext cx="8644590" cy="66177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s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„</a:t>
            </a:r>
            <a:r>
              <a:rPr b="1" lang="cs" sz="21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Kdo chcete být účetní? Nepotěším vás. Do pěti let tohle povolání zanikne…“</a:t>
            </a:r>
            <a:endParaRPr b="0" sz="21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s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Jan Mühlfeit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